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E5773-20C7-4D0E-94AD-749C6D638E92}" type="datetimeFigureOut">
              <a:rPr lang="en-IN" smtClean="0"/>
              <a:pPr/>
              <a:t>21-02-2021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5CE7F-C8E2-4A67-B021-E5C04E3A89A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D4878-EA78-4EAB-8465-B53855AF952D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4DF9-45E7-42D0-AC4B-6A48AD782123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6E9C7-1154-4A12-8A0C-82EDDF4BA862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9ACC-FD5B-4EFB-B2A1-A6A2FDEEDCF9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CCBE-9EEC-4359-9DE4-D84AC42B6168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7AAC2-DFE4-4F72-B0DB-C6E2A37C75B8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4856-4496-4F14-B65B-FCDBE3111865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77D8-3B5C-4518-A9CA-9DCDA19AA783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7A047-F149-4BB2-82C8-4FBAB28B2AE8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2814-9170-4483-8B9C-F6F2D0D991FE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969B-8760-4000-B162-333CDFBDD735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balaram.hadooper@gmail.com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C2FF">
                <a:alpha val="67000"/>
              </a:srgbClr>
            </a:gs>
            <a:gs pos="100000">
              <a:srgbClr val="FFEBFA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6EBFD-4983-45F2-9179-21E5DFAC0CC2}" type="datetime1">
              <a:rPr lang="en-IN" smtClean="0"/>
              <a:pPr/>
              <a:t>21-02-2021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balaram.hadooper@gmail.com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A6A02-4AFF-4A6E-8515-AFFC9C6371F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67362" y="1508323"/>
            <a:ext cx="4392870" cy="142346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8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 JULIAN" pitchFamily="2" charset="0"/>
              </a:rPr>
              <a:t>Projects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4011910"/>
            <a:ext cx="8712968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 JULIAN" pitchFamily="2" charset="0"/>
              </a:rPr>
              <a:t>A.SRINIVAS RAO</a:t>
            </a:r>
          </a:p>
          <a:p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 JULIAN" pitchFamily="2" charset="0"/>
              </a:rPr>
              <a:t>DOMAIN SCHOLAR IN DATA SCIENCE BY NPTEL(A JOINT INITIATIVE OF IITs &amp; IISc)</a:t>
            </a:r>
          </a:p>
        </p:txBody>
      </p:sp>
      <p:pic>
        <p:nvPicPr>
          <p:cNvPr id="1027" name="Picture 3" descr="C:\Users\kmit\Desktop\pics\giphy1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7574"/>
            <a:ext cx="1299734" cy="1805186"/>
          </a:xfrm>
          <a:prstGeom prst="rect">
            <a:avLst/>
          </a:prstGeom>
          <a:noFill/>
        </p:spPr>
      </p:pic>
      <p:pic>
        <p:nvPicPr>
          <p:cNvPr id="1028" name="Picture 4" descr="C:\Users\kmit\Desktop\pics\giphy (2)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203598"/>
            <a:ext cx="1857384" cy="1701364"/>
          </a:xfrm>
          <a:prstGeom prst="rect">
            <a:avLst/>
          </a:prstGeom>
          <a:noFill/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D8C834FD-10B9-4027-9EE7-07841A86F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17371"/>
            <a:ext cx="883220" cy="976125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60C7C4FD-A564-4FAA-8925-B97359549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21" y="2677152"/>
            <a:ext cx="1318374" cy="15927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2060" idx="1"/>
            <a:endCxn id="2061" idx="3"/>
          </p:cNvCxnSpPr>
          <p:nvPr/>
        </p:nvCxnSpPr>
        <p:spPr>
          <a:xfrm flipH="1" flipV="1">
            <a:off x="4101074" y="3605597"/>
            <a:ext cx="2199118" cy="4684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60" name="Picture 12" descr="C:\Users\kmit\Desktop\pics\giphy (6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2643758"/>
            <a:ext cx="3178324" cy="2860492"/>
          </a:xfrm>
          <a:prstGeom prst="rect">
            <a:avLst/>
          </a:prstGeom>
          <a:noFill/>
        </p:spPr>
      </p:pic>
      <p:pic>
        <p:nvPicPr>
          <p:cNvPr id="2061" name="Picture 13" descr="C:\Users\kmit\Desktop\pics\giphy (7).gif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2067694"/>
            <a:ext cx="4101075" cy="3075806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4788024" y="3363838"/>
            <a:ext cx="1284417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0D0393"/>
                </a:solidFill>
                <a:effectLst/>
              </a:rPr>
              <a:t>Expectation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pic>
        <p:nvPicPr>
          <p:cNvPr id="2063" name="Picture 15" descr="C:\Users\kmit\Desktop\pics\9a4bfc7273f373db534317c29447896e.gif"/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6016" y="1203598"/>
            <a:ext cx="1368152" cy="1849539"/>
          </a:xfrm>
          <a:prstGeom prst="rect">
            <a:avLst/>
          </a:prstGeom>
          <a:noFill/>
        </p:spPr>
      </p:pic>
      <p:cxnSp>
        <p:nvCxnSpPr>
          <p:cNvPr id="46" name="Curved Connector 45"/>
          <p:cNvCxnSpPr>
            <a:stCxn id="2060" idx="0"/>
            <a:endCxn id="2061" idx="0"/>
          </p:cNvCxnSpPr>
          <p:nvPr/>
        </p:nvCxnSpPr>
        <p:spPr>
          <a:xfrm rot="16200000" flipV="1">
            <a:off x="4681914" y="-563683"/>
            <a:ext cx="576064" cy="5838817"/>
          </a:xfrm>
          <a:prstGeom prst="curvedConnector3">
            <a:avLst>
              <a:gd name="adj1" fmla="val 239313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88024" y="771550"/>
            <a:ext cx="1284417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0D0393"/>
                </a:solidFill>
                <a:effectLst/>
              </a:rPr>
              <a:t>Real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47664" y="2211710"/>
            <a:ext cx="1284417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0D0393"/>
                </a:solidFill>
                <a:effectLst/>
              </a:rPr>
              <a:t>Company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80312" y="2715766"/>
            <a:ext cx="1284417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0D0393"/>
                </a:solidFill>
                <a:effectLst/>
              </a:rPr>
              <a:t>College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pic>
        <p:nvPicPr>
          <p:cNvPr id="2064" name="Picture 16" descr="C:\Users\kmit\Desktop\pics\businessman_multi_tasking_md_wm.gif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3507854"/>
            <a:ext cx="1872208" cy="1872208"/>
          </a:xfrm>
          <a:prstGeom prst="rect">
            <a:avLst/>
          </a:prstGeom>
          <a:noFill/>
        </p:spPr>
      </p:pic>
      <p:pic>
        <p:nvPicPr>
          <p:cNvPr id="2065" name="Picture 17" descr="C:\Users\kmit\Desktop\pics\FatherlyPastJabiru-size_restricted.gif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8024" y="3630102"/>
            <a:ext cx="1752228" cy="175222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91880" y="65862"/>
            <a:ext cx="2508553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  <a:effectLst/>
              </a:rPr>
              <a:t>Importance</a:t>
            </a:r>
            <a:endParaRPr lang="en-US" sz="3200" b="1" dirty="0">
              <a:solidFill>
                <a:srgbClr val="C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8" grpId="0"/>
      <p:bldP spid="49" grpId="0"/>
      <p:bldP spid="50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C:\Users\kmit\Desktop\pics\anti-vaccine-statistic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874740"/>
            <a:ext cx="1691680" cy="1268760"/>
          </a:xfrm>
          <a:prstGeom prst="rect">
            <a:avLst/>
          </a:prstGeom>
          <a:noFill/>
        </p:spPr>
      </p:pic>
      <p:sp>
        <p:nvSpPr>
          <p:cNvPr id="11" name="Cloud Callout 10"/>
          <p:cNvSpPr/>
          <p:nvPr/>
        </p:nvSpPr>
        <p:spPr>
          <a:xfrm>
            <a:off x="5350575" y="1131590"/>
            <a:ext cx="3793425" cy="1264980"/>
          </a:xfrm>
          <a:prstGeom prst="cloudCallout">
            <a:avLst>
              <a:gd name="adj1" fmla="val -35707"/>
              <a:gd name="adj2" fmla="val 89415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88900"/>
              <a:bevelB w="0" h="177800"/>
              <a:extrusionClr>
                <a:schemeClr val="accent2"/>
              </a:extrusionClr>
              <a:contourClr>
                <a:schemeClr val="accent2"/>
              </a:contourClr>
            </a:sp3d>
          </a:bodyPr>
          <a:lstStyle/>
          <a:p>
            <a:pPr algn="ctr"/>
            <a:r>
              <a:rPr lang="en-US" sz="4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PROJECT</a:t>
            </a:r>
          </a:p>
        </p:txBody>
      </p:sp>
      <p:pic>
        <p:nvPicPr>
          <p:cNvPr id="2052" name="Picture 4" descr="C:\Users\kmit\Desktop\pics\giphy (1)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800" y="2334344"/>
            <a:ext cx="2069424" cy="2181622"/>
          </a:xfrm>
          <a:prstGeom prst="rect">
            <a:avLst/>
          </a:prstGeom>
          <a:noFill/>
        </p:spPr>
      </p:pic>
      <p:pic>
        <p:nvPicPr>
          <p:cNvPr id="2053" name="Picture 5" descr="C:\Users\kmit\Desktop\pics\0_vWH1KeURIBYMcfe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715766"/>
            <a:ext cx="922140" cy="922140"/>
          </a:xfrm>
          <a:prstGeom prst="rect">
            <a:avLst/>
          </a:prstGeom>
          <a:noFill/>
        </p:spPr>
      </p:pic>
      <p:pic>
        <p:nvPicPr>
          <p:cNvPr id="2054" name="Picture 6" descr="C:\Users\kmit\Desktop\pics\58480813cef1014c0b5e48e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3435846"/>
            <a:ext cx="1104646" cy="828080"/>
          </a:xfrm>
          <a:prstGeom prst="rect">
            <a:avLst/>
          </a:prstGeom>
          <a:noFill/>
        </p:spPr>
      </p:pic>
      <p:pic>
        <p:nvPicPr>
          <p:cNvPr id="2055" name="Picture 7" descr="C:\Users\kmit\Desktop\pics\0_rIG4CQCeK0xKQjrE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23728" y="4562450"/>
            <a:ext cx="581050" cy="581050"/>
          </a:xfrm>
          <a:prstGeom prst="rect">
            <a:avLst/>
          </a:prstGeom>
          <a:noFill/>
        </p:spPr>
      </p:pic>
      <p:pic>
        <p:nvPicPr>
          <p:cNvPr id="2056" name="Picture 8" descr="C:\Users\kmit\Desktop\pics\0_rlGlOVUxzNiutSQ3_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4351412"/>
            <a:ext cx="792088" cy="792088"/>
          </a:xfrm>
          <a:prstGeom prst="rect">
            <a:avLst/>
          </a:prstGeom>
          <a:noFill/>
        </p:spPr>
      </p:pic>
      <p:pic>
        <p:nvPicPr>
          <p:cNvPr id="2058" name="Picture 10" descr="C:\Users\kmit\Desktop\pics\kisspng-powerpoint-animation-shovel-stick-figure-introduction-5ac95ad5700bc7.803398031523145429459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1720" y="2571750"/>
            <a:ext cx="2283630" cy="2232248"/>
          </a:xfrm>
          <a:prstGeom prst="rect">
            <a:avLst/>
          </a:prstGeom>
          <a:noFill/>
        </p:spPr>
      </p:pic>
      <p:cxnSp>
        <p:nvCxnSpPr>
          <p:cNvPr id="36" name="Straight Arrow Connector 35"/>
          <p:cNvCxnSpPr/>
          <p:nvPr/>
        </p:nvCxnSpPr>
        <p:spPr>
          <a:xfrm flipV="1">
            <a:off x="3995936" y="2931790"/>
            <a:ext cx="648072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Picture 11" descr="C:\Users\kmit\Desktop\pics\ob_3b6b56_sdlc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499742"/>
            <a:ext cx="1429058" cy="143748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491880" y="65862"/>
            <a:ext cx="3024336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What to do …?</a:t>
            </a:r>
            <a:endParaRPr lang="en-US" sz="3200" b="1" dirty="0">
              <a:solidFill>
                <a:srgbClr val="C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57381" y="1029286"/>
            <a:ext cx="653198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88900"/>
              <a:bevelB w="0" h="177800"/>
              <a:extrusionClr>
                <a:schemeClr val="accent2"/>
              </a:extrusionClr>
              <a:contourClr>
                <a:schemeClr val="accent2"/>
              </a:contourClr>
            </a:sp3d>
          </a:bodyPr>
          <a:lstStyle/>
          <a:p>
            <a:pPr algn="ctr"/>
            <a:r>
              <a:rPr lang="en-US" sz="13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PROJECT</a:t>
            </a:r>
          </a:p>
        </p:txBody>
      </p:sp>
      <p:pic>
        <p:nvPicPr>
          <p:cNvPr id="17" name="Picture 3" descr="C:\Users\kmit\Desktop\pics\pillar-transparent-background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2715766"/>
            <a:ext cx="1296144" cy="2411476"/>
          </a:xfrm>
          <a:prstGeom prst="rect">
            <a:avLst/>
          </a:prstGeom>
          <a:noFill/>
        </p:spPr>
      </p:pic>
      <p:pic>
        <p:nvPicPr>
          <p:cNvPr id="2051" name="Picture 3" descr="C:\Users\kmit\Desktop\pics\pillar-transparent-background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715766"/>
            <a:ext cx="1296144" cy="2411476"/>
          </a:xfrm>
          <a:prstGeom prst="rect">
            <a:avLst/>
          </a:prstGeom>
          <a:noFill/>
        </p:spPr>
      </p:pic>
      <p:pic>
        <p:nvPicPr>
          <p:cNvPr id="15" name="Picture 3" descr="C:\Users\kmit\Desktop\pics\pillar-transparent-background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736304"/>
            <a:ext cx="1296144" cy="2411476"/>
          </a:xfrm>
          <a:prstGeom prst="rect">
            <a:avLst/>
          </a:prstGeom>
          <a:noFill/>
        </p:spPr>
      </p:pic>
      <p:pic>
        <p:nvPicPr>
          <p:cNvPr id="16" name="Picture 3" descr="C:\Users\kmit\Desktop\pics\pillar-transparent-background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2715766"/>
            <a:ext cx="1296144" cy="2411476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6660232" y="-164554"/>
            <a:ext cx="2808312" cy="1296144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hadoop symbol.jpe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1752" y="35095"/>
            <a:ext cx="2124744" cy="841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3680879" y="3824608"/>
            <a:ext cx="1854254" cy="438561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400" dirty="0">
                <a:solidFill>
                  <a:srgbClr val="0D0393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Team Effort</a:t>
            </a:r>
            <a:endParaRPr lang="en-US" sz="2400" dirty="0">
              <a:solidFill>
                <a:srgbClr val="0D0393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767303" y="3647338"/>
            <a:ext cx="2046071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1600" dirty="0">
                <a:solidFill>
                  <a:srgbClr val="0D0393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Software </a:t>
            </a:r>
          </a:p>
          <a:p>
            <a:pPr algn="ctr"/>
            <a:r>
              <a:rPr lang="en-IN" sz="1600" dirty="0">
                <a:solidFill>
                  <a:srgbClr val="0D0393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Engineering  (SDLC)</a:t>
            </a:r>
            <a:endParaRPr lang="en-US" sz="1600" dirty="0">
              <a:solidFill>
                <a:srgbClr val="0D0393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2321208" y="3672110"/>
            <a:ext cx="1854254" cy="377006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000" dirty="0">
                <a:solidFill>
                  <a:srgbClr val="0D0393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Technical Skills</a:t>
            </a:r>
            <a:endParaRPr lang="en-US" sz="2000" dirty="0">
              <a:solidFill>
                <a:srgbClr val="0D0393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6336690" y="3672110"/>
            <a:ext cx="1854254" cy="377006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000" dirty="0">
                <a:solidFill>
                  <a:srgbClr val="0D0393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Management</a:t>
            </a:r>
            <a:endParaRPr lang="en-US" sz="2000" dirty="0">
              <a:solidFill>
                <a:srgbClr val="0D0393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0603695">
            <a:off x="2965300" y="200242"/>
            <a:ext cx="2448272" cy="807893"/>
          </a:xfrm>
          <a:prstGeom prst="rect">
            <a:avLst/>
          </a:prstGeom>
          <a:noFill/>
        </p:spPr>
        <p:txBody>
          <a:bodyPr wrap="square" lIns="68560" tIns="34280" rIns="68560" bIns="34280" rtlCol="0">
            <a:prstTxWarp prst="textDoubleWave1">
              <a:avLst/>
            </a:prstTxWarp>
            <a:spAutoFit/>
          </a:bodyPr>
          <a:lstStyle/>
          <a:p>
            <a:r>
              <a:rPr lang="en-IN" sz="2400" dirty="0">
                <a:solidFill>
                  <a:srgbClr val="0D0393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Paper Presentation</a:t>
            </a:r>
            <a:endParaRPr lang="en-US" sz="2400" dirty="0">
              <a:solidFill>
                <a:srgbClr val="0D0393"/>
              </a:solidFill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</p:txBody>
      </p:sp>
      <p:pic>
        <p:nvPicPr>
          <p:cNvPr id="18" name="Picture 3" descr="C:\Users\kmit\Desktop\pics\pillar-transparent-background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2715766"/>
            <a:ext cx="1296144" cy="241147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 rot="16200000">
            <a:off x="4985504" y="3672110"/>
            <a:ext cx="1854254" cy="377006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000" dirty="0">
                <a:solidFill>
                  <a:srgbClr val="0D0393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Documentation</a:t>
            </a:r>
            <a:endParaRPr lang="en-US" sz="2000" dirty="0">
              <a:solidFill>
                <a:srgbClr val="0D0393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2804896" y="339502"/>
            <a:ext cx="648072" cy="2396802"/>
          </a:xfrm>
          <a:prstGeom prst="straightConnector1">
            <a:avLst/>
          </a:prstGeom>
          <a:ln>
            <a:headEnd type="none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0" y="699542"/>
            <a:ext cx="3024336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Basement…</a:t>
            </a:r>
            <a:endParaRPr lang="en-US" sz="3200" b="1" dirty="0">
              <a:solidFill>
                <a:srgbClr val="C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7" grpId="0"/>
      <p:bldP spid="8" grpId="0"/>
      <p:bldP spid="9" grpId="0"/>
      <p:bldP spid="10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mit\Desktop\pics\giphy (4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2673846"/>
            <a:ext cx="2159183" cy="2469654"/>
          </a:xfrm>
          <a:prstGeom prst="rect">
            <a:avLst/>
          </a:prstGeom>
          <a:noFill/>
        </p:spPr>
      </p:pic>
      <p:pic>
        <p:nvPicPr>
          <p:cNvPr id="3075" name="Picture 3" descr="C:\Users\kmit\Desktop\pics\giphy (5)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8402" y="3177902"/>
            <a:ext cx="1965598" cy="196559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999551" y="1081876"/>
            <a:ext cx="1284417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dirty="0">
                <a:solidFill>
                  <a:srgbClr val="0D0393"/>
                </a:solidFill>
                <a:effectLst/>
              </a:rPr>
              <a:t>Build Team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55776" y="1521356"/>
            <a:ext cx="1728192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dirty="0">
                <a:solidFill>
                  <a:srgbClr val="0D0393"/>
                </a:solidFill>
                <a:effectLst/>
              </a:rPr>
              <a:t>Project Selection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55776" y="1960835"/>
            <a:ext cx="1728192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dirty="0">
                <a:solidFill>
                  <a:srgbClr val="0D0393"/>
                </a:solidFill>
                <a:effectLst/>
              </a:rPr>
              <a:t>Data Collection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5776" y="2400314"/>
            <a:ext cx="1728192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dirty="0">
                <a:solidFill>
                  <a:srgbClr val="0D0393"/>
                </a:solidFill>
                <a:effectLst/>
              </a:rPr>
              <a:t>Abstract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5776" y="2839793"/>
            <a:ext cx="1728192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dirty="0">
                <a:solidFill>
                  <a:srgbClr val="C00000"/>
                </a:solidFill>
                <a:effectLst/>
              </a:rPr>
              <a:t>Project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5776" y="3279272"/>
            <a:ext cx="1728192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dirty="0">
                <a:solidFill>
                  <a:srgbClr val="0D0393"/>
                </a:solidFill>
                <a:effectLst/>
              </a:rPr>
              <a:t>Submission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67744" y="3718753"/>
            <a:ext cx="2016224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dirty="0">
                <a:solidFill>
                  <a:srgbClr val="0D0393"/>
                </a:solidFill>
                <a:effectLst/>
              </a:rPr>
              <a:t>Paper Presentation</a:t>
            </a:r>
            <a:endParaRPr lang="en-US" dirty="0">
              <a:solidFill>
                <a:srgbClr val="0D0393"/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35696" y="4371950"/>
            <a:ext cx="648072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008000"/>
                </a:solidFill>
                <a:effectLst/>
              </a:rPr>
              <a:t>SDLC</a:t>
            </a:r>
            <a:endParaRPr lang="en-US" dirty="0">
              <a:solidFill>
                <a:srgbClr val="008000"/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7784" y="4371950"/>
            <a:ext cx="1224136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008000"/>
                </a:solidFill>
                <a:effectLst/>
              </a:rPr>
              <a:t>Literature </a:t>
            </a:r>
            <a:endParaRPr lang="en-US" dirty="0">
              <a:solidFill>
                <a:srgbClr val="008000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95936" y="4371950"/>
            <a:ext cx="1440160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008000"/>
                </a:solidFill>
                <a:effectLst/>
              </a:rPr>
              <a:t>Software</a:t>
            </a:r>
            <a:endParaRPr lang="en-US" dirty="0">
              <a:solidFill>
                <a:srgbClr val="008000"/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0112" y="4371950"/>
            <a:ext cx="2304256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008000"/>
                </a:solidFill>
                <a:effectLst/>
              </a:rPr>
              <a:t>Advanced Libraries</a:t>
            </a:r>
            <a:endParaRPr lang="en-US" dirty="0">
              <a:solidFill>
                <a:srgbClr val="008000"/>
              </a:soli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60032" y="915566"/>
            <a:ext cx="2232248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effectLst/>
              </a:rPr>
              <a:t>Problem Statement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60032" y="1332198"/>
            <a:ext cx="2376264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effectLst/>
              </a:rPr>
              <a:t>Possible Solutions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60032" y="1748830"/>
            <a:ext cx="2736304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effectLst/>
              </a:rPr>
              <a:t>EDA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60032" y="2165462"/>
            <a:ext cx="2232248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effectLst/>
              </a:rPr>
              <a:t>Selection of Model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60032" y="2582094"/>
            <a:ext cx="1728192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effectLst/>
              </a:rPr>
              <a:t>Metrics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0032" y="2998726"/>
            <a:ext cx="2448272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effectLst/>
              </a:rPr>
              <a:t>Try with other models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60032" y="3415358"/>
            <a:ext cx="2016224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effectLst/>
              </a:rPr>
              <a:t>Evaluation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60032" y="3831992"/>
            <a:ext cx="2016224" cy="346228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effectLst/>
              </a:rPr>
              <a:t>Conclusion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75856" y="65862"/>
            <a:ext cx="3024336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Steps to follow…</a:t>
            </a:r>
            <a:endParaRPr lang="en-US" sz="3200" b="1" dirty="0">
              <a:solidFill>
                <a:srgbClr val="C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mit\Desktop\pics\giphy (4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2673846"/>
            <a:ext cx="2159183" cy="2469654"/>
          </a:xfrm>
          <a:prstGeom prst="rect">
            <a:avLst/>
          </a:prstGeom>
          <a:noFill/>
        </p:spPr>
      </p:pic>
      <p:pic>
        <p:nvPicPr>
          <p:cNvPr id="3075" name="Picture 3" descr="C:\Users\kmit\Desktop\pics\giphy (5)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8402" y="3177902"/>
            <a:ext cx="1965598" cy="196559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3768" y="627534"/>
            <a:ext cx="3456384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sz="3200" dirty="0">
                <a:solidFill>
                  <a:srgbClr val="C00000"/>
                </a:solidFill>
                <a:effectLst/>
              </a:rPr>
              <a:t>Google classroom</a:t>
            </a:r>
            <a:endParaRPr lang="en-US" sz="3200" dirty="0">
              <a:solidFill>
                <a:srgbClr val="C00000"/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11760" y="2283718"/>
            <a:ext cx="3456384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GB" sz="3200" dirty="0" err="1">
                <a:solidFill>
                  <a:srgbClr val="0D0393"/>
                </a:solidFill>
              </a:rPr>
              <a:t>Ssit_finalcse</a:t>
            </a:r>
            <a:endParaRPr lang="en-US" sz="3200" dirty="0">
              <a:solidFill>
                <a:srgbClr val="0D039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mit\Desktop\pics\giphy (4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2673846"/>
            <a:ext cx="2159183" cy="2469654"/>
          </a:xfrm>
          <a:prstGeom prst="rect">
            <a:avLst/>
          </a:prstGeom>
          <a:noFill/>
        </p:spPr>
      </p:pic>
      <p:pic>
        <p:nvPicPr>
          <p:cNvPr id="3075" name="Picture 3" descr="C:\Users\kmit\Desktop\pics\giphy (5)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8402" y="3177902"/>
            <a:ext cx="1965598" cy="196559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051720" y="627534"/>
            <a:ext cx="3456384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sz="3200" dirty="0">
                <a:solidFill>
                  <a:srgbClr val="C00000"/>
                </a:solidFill>
                <a:effectLst/>
              </a:rPr>
              <a:t>Data Set</a:t>
            </a:r>
            <a:endParaRPr lang="en-US" sz="3200" dirty="0">
              <a:solidFill>
                <a:srgbClr val="C00000"/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75656" y="1275606"/>
            <a:ext cx="6480720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3200" dirty="0">
                <a:solidFill>
                  <a:srgbClr val="0D0393"/>
                </a:solidFill>
                <a:effectLst/>
              </a:rPr>
              <a:t>https://www.kaggle.com/datasets</a:t>
            </a:r>
            <a:endParaRPr lang="en-US" sz="3200" dirty="0">
              <a:solidFill>
                <a:srgbClr val="0D0393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2010078"/>
            <a:ext cx="7704856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3200" dirty="0">
                <a:solidFill>
                  <a:srgbClr val="0D0393"/>
                </a:solidFill>
                <a:effectLst/>
              </a:rPr>
              <a:t>https://archive.ics.uci.edu/ml/datasets.html</a:t>
            </a:r>
            <a:endParaRPr lang="en-US" sz="3200" dirty="0">
              <a:solidFill>
                <a:srgbClr val="0D039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0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mit\Desktop\pics\giphy (4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2673846"/>
            <a:ext cx="2159183" cy="2469654"/>
          </a:xfrm>
          <a:prstGeom prst="rect">
            <a:avLst/>
          </a:prstGeom>
          <a:noFill/>
        </p:spPr>
      </p:pic>
      <p:pic>
        <p:nvPicPr>
          <p:cNvPr id="3075" name="Picture 3" descr="C:\Users\kmit\Desktop\pics\giphy (5)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8402" y="3177902"/>
            <a:ext cx="1965598" cy="196559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7784" y="267494"/>
            <a:ext cx="3456384" cy="561672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r"/>
            <a:r>
              <a:rPr lang="en-IN" sz="3200" b="1" dirty="0">
                <a:solidFill>
                  <a:srgbClr val="C00000"/>
                </a:solidFill>
                <a:effectLst/>
              </a:rPr>
              <a:t>Important Dates</a:t>
            </a:r>
            <a:endParaRPr lang="en-US" sz="3200" b="1" dirty="0">
              <a:solidFill>
                <a:srgbClr val="C00000"/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39652" y="1275606"/>
            <a:ext cx="6516724" cy="438561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400" dirty="0">
                <a:solidFill>
                  <a:srgbClr val="0D0393"/>
                </a:solidFill>
                <a:effectLst/>
              </a:rPr>
              <a:t>Abstract Submission: 05-04-2021</a:t>
            </a:r>
            <a:endParaRPr lang="en-US" sz="2400" dirty="0">
              <a:solidFill>
                <a:srgbClr val="0D0393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3" y="2010078"/>
            <a:ext cx="7747661" cy="438561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400" dirty="0">
                <a:solidFill>
                  <a:srgbClr val="0D0393"/>
                </a:solidFill>
                <a:effectLst/>
              </a:rPr>
              <a:t>First Review: </a:t>
            </a:r>
            <a:r>
              <a:rPr lang="en-IN" sz="2400" dirty="0">
                <a:solidFill>
                  <a:srgbClr val="0D0393"/>
                </a:solidFill>
              </a:rPr>
              <a:t>26</a:t>
            </a:r>
            <a:r>
              <a:rPr lang="en-IN" sz="2400" dirty="0">
                <a:solidFill>
                  <a:srgbClr val="0D0393"/>
                </a:solidFill>
                <a:effectLst/>
              </a:rPr>
              <a:t>-04-2021</a:t>
            </a:r>
            <a:endParaRPr lang="en-US" sz="2400" dirty="0">
              <a:solidFill>
                <a:srgbClr val="0D0393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3" y="2571750"/>
            <a:ext cx="7747661" cy="438561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400" dirty="0">
                <a:solidFill>
                  <a:srgbClr val="0D0393"/>
                </a:solidFill>
                <a:effectLst/>
              </a:rPr>
              <a:t>Second Review: </a:t>
            </a:r>
            <a:r>
              <a:rPr lang="en-IN" sz="2400" dirty="0">
                <a:solidFill>
                  <a:srgbClr val="0D0393"/>
                </a:solidFill>
              </a:rPr>
              <a:t>11</a:t>
            </a:r>
            <a:r>
              <a:rPr lang="en-IN" sz="2400" dirty="0">
                <a:solidFill>
                  <a:srgbClr val="0D0393"/>
                </a:solidFill>
                <a:effectLst/>
              </a:rPr>
              <a:t>-05-2021</a:t>
            </a:r>
            <a:endParaRPr lang="en-US" sz="2400" dirty="0">
              <a:solidFill>
                <a:srgbClr val="0D0393"/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3" y="3213309"/>
            <a:ext cx="7747661" cy="438561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400" dirty="0">
                <a:solidFill>
                  <a:srgbClr val="0D0393"/>
                </a:solidFill>
                <a:effectLst/>
              </a:rPr>
              <a:t>Third Review: </a:t>
            </a:r>
            <a:r>
              <a:rPr lang="en-IN" sz="2400" dirty="0">
                <a:solidFill>
                  <a:srgbClr val="0D0393"/>
                </a:solidFill>
              </a:rPr>
              <a:t>07</a:t>
            </a:r>
            <a:r>
              <a:rPr lang="en-IN" sz="2400" dirty="0">
                <a:solidFill>
                  <a:srgbClr val="0D0393"/>
                </a:solidFill>
                <a:effectLst/>
              </a:rPr>
              <a:t>-06-2021</a:t>
            </a:r>
            <a:endParaRPr lang="en-US" sz="2400" dirty="0">
              <a:solidFill>
                <a:srgbClr val="0D0393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3" y="3789373"/>
            <a:ext cx="7747661" cy="438561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400" dirty="0">
                <a:solidFill>
                  <a:srgbClr val="0D0393"/>
                </a:solidFill>
                <a:effectLst/>
              </a:rPr>
              <a:t>Fourth Review: </a:t>
            </a:r>
            <a:r>
              <a:rPr lang="en-IN" sz="2400" dirty="0">
                <a:solidFill>
                  <a:srgbClr val="0D0393"/>
                </a:solidFill>
              </a:rPr>
              <a:t>06</a:t>
            </a:r>
            <a:r>
              <a:rPr lang="en-IN" sz="2400" dirty="0">
                <a:solidFill>
                  <a:srgbClr val="0D0393"/>
                </a:solidFill>
                <a:effectLst/>
              </a:rPr>
              <a:t>-07-2021</a:t>
            </a:r>
            <a:endParaRPr lang="en-US" sz="2400" dirty="0">
              <a:solidFill>
                <a:srgbClr val="0D0393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603" y="4437445"/>
            <a:ext cx="7747661" cy="438561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algn="ctr"/>
            <a:r>
              <a:rPr lang="en-IN" sz="2400" dirty="0">
                <a:solidFill>
                  <a:srgbClr val="0D0393"/>
                </a:solidFill>
                <a:effectLst/>
              </a:rPr>
              <a:t>Submission: 31-07-2021</a:t>
            </a:r>
            <a:endParaRPr lang="en-US" sz="2400" dirty="0">
              <a:solidFill>
                <a:srgbClr val="0D039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0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mit\Desktop\pics\giphy1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472"/>
            <a:ext cx="9144000" cy="4986554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1257381" y="771550"/>
            <a:ext cx="653198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88900"/>
              <a:bevelB w="0" h="177800"/>
              <a:extrusionClr>
                <a:schemeClr val="accent2"/>
              </a:extrusionClr>
              <a:contourClr>
                <a:schemeClr val="accent2"/>
              </a:contourClr>
            </a:sp3d>
          </a:bodyPr>
          <a:lstStyle/>
          <a:p>
            <a:pPr algn="ctr"/>
            <a:r>
              <a:rPr lang="en-US" sz="13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All the Best…</a:t>
            </a:r>
          </a:p>
        </p:txBody>
      </p:sp>
      <p:pic>
        <p:nvPicPr>
          <p:cNvPr id="3074" name="Picture 2" descr="C:\Users\kmit\Desktop\pics\giphy (4)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2673846"/>
            <a:ext cx="2159183" cy="2469654"/>
          </a:xfrm>
          <a:prstGeom prst="rect">
            <a:avLst/>
          </a:prstGeom>
          <a:noFill/>
        </p:spPr>
      </p:pic>
      <p:pic>
        <p:nvPicPr>
          <p:cNvPr id="3075" name="Picture 3" descr="C:\Users\kmit\Desktop\pics\giphy (5)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8402" y="3177902"/>
            <a:ext cx="1965598" cy="1965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142</Words>
  <Application>Microsoft Office PowerPoint</Application>
  <PresentationFormat>On-screen Show (16:9)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 JULIAN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kmit</dc:creator>
  <cp:lastModifiedBy>srinivas rao</cp:lastModifiedBy>
  <cp:revision>48</cp:revision>
  <dcterms:created xsi:type="dcterms:W3CDTF">2018-04-09T18:57:17Z</dcterms:created>
  <dcterms:modified xsi:type="dcterms:W3CDTF">2021-02-20T23:18:55Z</dcterms:modified>
</cp:coreProperties>
</file>